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8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39.png" ContentType="image/png"/>
  <Override PartName="/ppt/media/image4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89960" cy="41036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89960" cy="7408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</a:t>
            </a:r>
            <a:r>
              <a:rPr b="0" lang="es-ES" sz="4400" spc="-1" strike="noStrike">
                <a:latin typeface="Arial"/>
              </a:rPr>
              <a:t>para </a:t>
            </a:r>
            <a:r>
              <a:rPr b="0" lang="es-ES" sz="4400" spc="-1" strike="noStrike">
                <a:latin typeface="Arial"/>
              </a:rPr>
              <a:t>editar </a:t>
            </a:r>
            <a:r>
              <a:rPr b="0" lang="es-ES" sz="4400" spc="-1" strike="noStrike">
                <a:latin typeface="Arial"/>
              </a:rPr>
              <a:t>el </a:t>
            </a:r>
            <a:r>
              <a:rPr b="0" lang="es-ES" sz="4400" spc="-1" strike="noStrike">
                <a:latin typeface="Arial"/>
              </a:rPr>
              <a:t>format</a:t>
            </a:r>
            <a:r>
              <a:rPr b="0" lang="es-ES" sz="4400" spc="-1" strike="noStrike">
                <a:latin typeface="Arial"/>
              </a:rPr>
              <a:t>o del </a:t>
            </a:r>
            <a:r>
              <a:rPr b="0" lang="es-ES" sz="4400" spc="-1" strike="noStrike">
                <a:latin typeface="Arial"/>
              </a:rPr>
              <a:t>texto </a:t>
            </a:r>
            <a:r>
              <a:rPr b="0" lang="es-ES" sz="4400" spc="-1" strike="noStrike">
                <a:latin typeface="Arial"/>
              </a:rPr>
              <a:t>de </a:t>
            </a:r>
            <a:r>
              <a:rPr b="0" lang="es-ES" sz="4400" spc="-1" strike="noStrike">
                <a:latin typeface="Arial"/>
              </a:rPr>
              <a:t>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252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s-E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60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89480" cy="38678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04920" y="27000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7613280" y="2888280"/>
            <a:ext cx="360" cy="77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8" name="CustomShape 8"/>
          <p:cNvSpPr/>
          <p:nvPr/>
        </p:nvSpPr>
        <p:spPr>
          <a:xfrm>
            <a:off x="2405520" y="1235160"/>
            <a:ext cx="2769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9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0440" cy="21636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130" name="Imagen 7" descr=""/>
          <p:cNvPicPr/>
          <p:nvPr/>
        </p:nvPicPr>
        <p:blipFill>
          <a:blip r:embed="rId2"/>
          <a:stretch/>
        </p:blipFill>
        <p:spPr>
          <a:xfrm>
            <a:off x="3821040" y="4027320"/>
            <a:ext cx="7583040" cy="24674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04920" y="3933720"/>
            <a:ext cx="1853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37" name="Imagen 137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59280" cy="237924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38" name="Imagen 138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0720" cy="34030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39" name="CustomShape 7"/>
          <p:cNvSpPr/>
          <p:nvPr/>
        </p:nvSpPr>
        <p:spPr>
          <a:xfrm>
            <a:off x="2405520" y="1235160"/>
            <a:ext cx="2769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166480" y="4055400"/>
            <a:ext cx="2769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04920" y="3933720"/>
            <a:ext cx="1853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2133000" y="1190160"/>
            <a:ext cx="2769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normalizados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48" name="Imagen 148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48760" cy="30160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49" name="Imagen 149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4840" cy="26571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50" name="CustomShape 8"/>
          <p:cNvSpPr/>
          <p:nvPr/>
        </p:nvSpPr>
        <p:spPr>
          <a:xfrm>
            <a:off x="2159640" y="4116600"/>
            <a:ext cx="2769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151" name="Table 9"/>
          <p:cNvGraphicFramePr/>
          <p:nvPr/>
        </p:nvGraphicFramePr>
        <p:xfrm>
          <a:off x="5024520" y="38718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24.710453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4.334211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6.197171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13.120363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Table 10"/>
          <p:cNvGraphicFramePr/>
          <p:nvPr/>
        </p:nvGraphicFramePr>
        <p:xfrm>
          <a:off x="5032440" y="5040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9.412309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5.219713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1.323224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3.105509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04920" y="3933720"/>
            <a:ext cx="1853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5365440" y="288000"/>
            <a:ext cx="3777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Arboles de decisión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72000" y="1303560"/>
            <a:ext cx="3246840" cy="85608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2765520" y="936000"/>
            <a:ext cx="14097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500" spc="-1" strike="noStrike">
                <a:solidFill>
                  <a:srgbClr val="586ea6"/>
                </a:solidFill>
                <a:latin typeface="Candara"/>
                <a:ea typeface="DejaVu Sans"/>
              </a:rPr>
              <a:t>Ctree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7272000" y="936000"/>
            <a:ext cx="4831920" cy="2231640"/>
          </a:xfrm>
          <a:prstGeom prst="rect">
            <a:avLst/>
          </a:prstGeom>
          <a:ln>
            <a:noFill/>
          </a:ln>
        </p:spPr>
      </p:pic>
      <p:sp>
        <p:nvSpPr>
          <p:cNvPr id="163" name="CustomShape 9"/>
          <p:cNvSpPr/>
          <p:nvPr/>
        </p:nvSpPr>
        <p:spPr>
          <a:xfrm>
            <a:off x="2448000" y="3390480"/>
            <a:ext cx="31676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Random</a:t>
            </a:r>
            <a:r>
              <a:rPr b="1" i="1" lang="es-ES" sz="2200" spc="-1" strike="noStrike">
                <a:solidFill>
                  <a:srgbClr val="586ea6"/>
                </a:solidFill>
                <a:latin typeface="Candara"/>
                <a:ea typeface="DejaVu Sans"/>
              </a:rPr>
              <a:t> </a:t>
            </a: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Forest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3672000" y="3880080"/>
            <a:ext cx="3276000" cy="7995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4"/>
          <a:stretch/>
        </p:blipFill>
        <p:spPr>
          <a:xfrm>
            <a:off x="7488000" y="3384000"/>
            <a:ext cx="3815640" cy="26636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3687480" y="2241360"/>
            <a:ext cx="3152160" cy="11422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6"/>
          <a:stretch/>
        </p:blipFill>
        <p:spPr>
          <a:xfrm>
            <a:off x="3744000" y="4780440"/>
            <a:ext cx="3142440" cy="112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304920" y="3933720"/>
            <a:ext cx="185328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5400000" y="144000"/>
            <a:ext cx="35276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Reglas de asociación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065080" y="1368000"/>
            <a:ext cx="3598920" cy="357192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613960" y="1875240"/>
            <a:ext cx="5162040" cy="158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304920" y="50382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83" name="Imagen 159" descr=""/>
          <p:cNvPicPr/>
          <p:nvPr/>
        </p:nvPicPr>
        <p:blipFill>
          <a:blip r:embed="rId1"/>
          <a:stretch/>
        </p:blipFill>
        <p:spPr>
          <a:xfrm>
            <a:off x="3405960" y="1366200"/>
            <a:ext cx="7598160" cy="31219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85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304920" y="50382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graphicFrame>
        <p:nvGraphicFramePr>
          <p:cNvPr id="190" name="Table 7"/>
          <p:cNvGraphicFramePr/>
          <p:nvPr/>
        </p:nvGraphicFramePr>
        <p:xfrm>
          <a:off x="3048840" y="889920"/>
          <a:ext cx="3616560" cy="5198400"/>
        </p:xfrm>
        <a:graphic>
          <a:graphicData uri="http://schemas.openxmlformats.org/drawingml/2006/table">
            <a:tbl>
              <a:tblPr/>
              <a:tblGrid>
                <a:gridCol w="1251720"/>
                <a:gridCol w="2365200"/>
              </a:tblGrid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1978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1979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45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1980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1981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1982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231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1983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2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1984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1985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        </a:t>
                      </a:r>
                      <a:r>
                        <a:rPr b="0" lang="es-ES" sz="1800" spc="-1" strike="noStrike">
                          <a:latin typeface="Arial"/>
                        </a:rPr>
                        <a:t>1986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91" name="" descr=""/>
          <p:cNvPicPr/>
          <p:nvPr/>
        </p:nvPicPr>
        <p:blipFill>
          <a:blip r:embed="rId1"/>
          <a:srcRect l="5834" t="15691" r="3363" b="12530"/>
          <a:stretch/>
        </p:blipFill>
        <p:spPr>
          <a:xfrm>
            <a:off x="6858000" y="2651760"/>
            <a:ext cx="4946040" cy="292464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92" name="CustomShape 8"/>
          <p:cNvSpPr/>
          <p:nvPr/>
        </p:nvSpPr>
        <p:spPr>
          <a:xfrm>
            <a:off x="8229600" y="916200"/>
            <a:ext cx="2769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Ejemplo: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Francia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</a:t>
            </a: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</a:t>
            </a: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</a:t>
            </a: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</a:t>
            </a: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304920" y="50382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</a:t>
            </a: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5400000" y="144000"/>
            <a:ext cx="35276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Regla</a:t>
            </a: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 de </a:t>
            </a: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asoci</a:t>
            </a: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00" name="Line 8"/>
          <p:cNvSpPr/>
          <p:nvPr/>
        </p:nvSpPr>
        <p:spPr>
          <a:xfrm flipV="1">
            <a:off x="3096000" y="1833480"/>
            <a:ext cx="144000" cy="57600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646000" y="1296000"/>
            <a:ext cx="5562000" cy="5374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2646000" y="2520000"/>
            <a:ext cx="5562000" cy="5065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2736000" y="3744000"/>
            <a:ext cx="7821000" cy="184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655200" y="317160"/>
            <a:ext cx="37292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206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2040" cy="309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292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2840" cy="27327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18960" cy="28584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05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0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292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4600" cy="44247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2800" cy="29160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5920" cy="29700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496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276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6080" cy="25365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1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5480" cy="37551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304920" y="146592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7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8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7680" cy="3701160"/>
          </a:xfrm>
          <a:prstGeom prst="rect">
            <a:avLst/>
          </a:prstGeom>
          <a:ln>
            <a:noFill/>
          </a:ln>
        </p:spPr>
      </p:pic>
      <p:pic>
        <p:nvPicPr>
          <p:cNvPr id="79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7200" cy="377856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2538000" y="2008800"/>
            <a:ext cx="2950200" cy="137988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1" name="CustomShape 8"/>
          <p:cNvSpPr/>
          <p:nvPr/>
        </p:nvSpPr>
        <p:spPr>
          <a:xfrm>
            <a:off x="3086640" y="147384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2" name="CustomShape 9"/>
          <p:cNvSpPr/>
          <p:nvPr/>
        </p:nvSpPr>
        <p:spPr>
          <a:xfrm flipV="1">
            <a:off x="9148680" y="4162320"/>
            <a:ext cx="360" cy="87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3" name="CustomShape 10"/>
          <p:cNvSpPr/>
          <p:nvPr/>
        </p:nvSpPr>
        <p:spPr>
          <a:xfrm>
            <a:off x="7416720" y="299160"/>
            <a:ext cx="3470040" cy="225612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1"/>
          <p:cNvSpPr/>
          <p:nvPr/>
        </p:nvSpPr>
        <p:spPr>
          <a:xfrm>
            <a:off x="7517160" y="5137560"/>
            <a:ext cx="3445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304920" y="146592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304920" y="27000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91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3480" cy="24861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2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1640" cy="9885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1640" cy="9885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94" name="CustomShape 7"/>
          <p:cNvSpPr/>
          <p:nvPr/>
        </p:nvSpPr>
        <p:spPr>
          <a:xfrm>
            <a:off x="5956200" y="239400"/>
            <a:ext cx="2769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5950800" y="2693520"/>
            <a:ext cx="27698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8579160" y="3334320"/>
            <a:ext cx="2769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2707920" y="423360"/>
            <a:ext cx="21492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10195560" y="371160"/>
            <a:ext cx="1785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99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3480" cy="24861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0" name="CustomShape 12"/>
          <p:cNvSpPr/>
          <p:nvPr/>
        </p:nvSpPr>
        <p:spPr>
          <a:xfrm>
            <a:off x="3538080" y="3334320"/>
            <a:ext cx="2769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4920" y="27000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0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2640" cy="18435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7"/>
          <p:cNvSpPr/>
          <p:nvPr/>
        </p:nvSpPr>
        <p:spPr>
          <a:xfrm>
            <a:off x="7309800" y="3429000"/>
            <a:ext cx="360" cy="77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09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2880" cy="17316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0" name="CustomShape 8"/>
          <p:cNvSpPr/>
          <p:nvPr/>
        </p:nvSpPr>
        <p:spPr>
          <a:xfrm>
            <a:off x="5282280" y="296280"/>
            <a:ext cx="3411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min-max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304920" y="3618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304920" y="14659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04920" y="2700000"/>
            <a:ext cx="18532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304920" y="393372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04920" y="5038200"/>
            <a:ext cx="18532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1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2640" cy="184356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8" name="CustomShape 7"/>
          <p:cNvSpPr/>
          <p:nvPr/>
        </p:nvSpPr>
        <p:spPr>
          <a:xfrm>
            <a:off x="7309800" y="3429000"/>
            <a:ext cx="360" cy="77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5078160" y="325080"/>
            <a:ext cx="37666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Z-score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0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5360" cy="17316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268</TotalTime>
  <Application>LibreOffice/6.2.2.2$Linux_X86_64 LibreOffice_project/20$Build-2</Application>
  <Words>112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2019-05-13T00:24:55Z</dcterms:modified>
  <cp:revision>44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